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1" r:id="rId3"/>
    <p:sldId id="261" r:id="rId4"/>
    <p:sldId id="262" r:id="rId5"/>
    <p:sldId id="263" r:id="rId6"/>
    <p:sldId id="260" r:id="rId7"/>
    <p:sldId id="268" r:id="rId8"/>
    <p:sldId id="269" r:id="rId9"/>
    <p:sldId id="264" r:id="rId10"/>
    <p:sldId id="270" r:id="rId11"/>
    <p:sldId id="265" r:id="rId12"/>
    <p:sldId id="256" r:id="rId13"/>
    <p:sldId id="258" r:id="rId14"/>
    <p:sldId id="257" r:id="rId15"/>
    <p:sldId id="273" r:id="rId16"/>
    <p:sldId id="259" r:id="rId17"/>
    <p:sldId id="275" r:id="rId18"/>
    <p:sldId id="274" r:id="rId19"/>
    <p:sldId id="267" r:id="rId20"/>
    <p:sldId id="272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7C64F2-CF34-4198-89CD-5702AB048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5B1287-D11F-4260-8462-1983A1625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643B7F-B894-4200-9F20-1313DCFA7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18FC-EB5F-40E0-A0D0-2B82649A6FC8}" type="datetimeFigureOut">
              <a:rPr lang="nl-NL" smtClean="0"/>
              <a:t>4-12-2021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A2ACE0-DC28-4966-A525-AFF44A31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BCB921-0589-4B70-A420-74F38823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2B32-6088-450E-9013-7A66FE3AE8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2517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4354D-C8EE-407F-A1D2-1FFFD40D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B308F82-14E1-4AD3-81F2-73E52A8F9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0CDD1D8-4B32-4B9B-9EDB-CE7E7F1E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18FC-EB5F-40E0-A0D0-2B82649A6FC8}" type="datetimeFigureOut">
              <a:rPr lang="nl-NL" smtClean="0"/>
              <a:t>4-12-2021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7FD7E3-CE72-4D88-AD0E-61EF8BFB9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E7061F-9342-4E78-A46B-CF25898E7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2B32-6088-450E-9013-7A66FE3AE8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336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F724615-3401-43E5-A6A8-272C9DE3B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8D2A66F-8F01-4EFC-94A2-40CD1DB34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6A61D9-93D5-455C-8B6C-BA2A1D1BE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18FC-EB5F-40E0-A0D0-2B82649A6FC8}" type="datetimeFigureOut">
              <a:rPr lang="nl-NL" smtClean="0"/>
              <a:t>4-12-2021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7E2042-E8D5-4C12-8F74-649E53A9D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A746CD-F96B-4FDA-BB6A-A8D77AAC4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2B32-6088-450E-9013-7A66FE3AE8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8275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117D66-2C60-4162-B38A-39DDF1BED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962622-476F-4023-92F1-B37AC1444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638B16-2ACE-45B7-8D28-8D7E2248C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18FC-EB5F-40E0-A0D0-2B82649A6FC8}" type="datetimeFigureOut">
              <a:rPr lang="nl-NL" smtClean="0"/>
              <a:t>4-12-2021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75FE75-5EB0-4E52-B599-80E610809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86FEAA-563C-4EE9-9E2C-DC795DE3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2B32-6088-450E-9013-7A66FE3AE8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2991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066472-5170-467C-B693-C11D4B727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EBCB2E-49A9-4A96-8CD8-FD4BD950B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04795B-76E0-42DE-852E-5CC43672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18FC-EB5F-40E0-A0D0-2B82649A6FC8}" type="datetimeFigureOut">
              <a:rPr lang="nl-NL" smtClean="0"/>
              <a:t>4-12-2021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093FFA-5550-4387-A614-2BB1984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B9B5EA-44D6-48A3-B804-06194AB2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2B32-6088-450E-9013-7A66FE3AE8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8042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C00EA4-B0EC-40AF-A47F-298163B30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45108F-9498-43C9-B72E-C458F4CFD7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3A5AB52-A6C1-4AE8-9ACA-495C8E94F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6DB53A6-FFB6-45E4-81FC-D7FF97CF8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18FC-EB5F-40E0-A0D0-2B82649A6FC8}" type="datetimeFigureOut">
              <a:rPr lang="nl-NL" smtClean="0"/>
              <a:t>4-12-2021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DAD4CA-5AE9-4081-BD91-9D3FF53C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218C968-646B-4E29-BD7A-63E3DBDAA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2B32-6088-450E-9013-7A66FE3AE8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642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81ADE8-1B60-4EED-B985-6A88D0E12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CFC7E49-BFDD-4D47-90B1-31473C7F2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B6DBEF1-BD72-4477-9CE8-007B61E43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956FE52-0257-43D9-AF03-0FA8753E5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0926B65-F4A6-4FB8-82A7-106A0DA4EE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FF6C8AF-2EE2-44A1-A32A-08F3DAC80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18FC-EB5F-40E0-A0D0-2B82649A6FC8}" type="datetimeFigureOut">
              <a:rPr lang="nl-NL" smtClean="0"/>
              <a:t>4-12-2021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3B94464-339D-4FFF-A108-E6E967D4F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60D0F95-A1DF-44CB-A8B6-71542C621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2B32-6088-450E-9013-7A66FE3AE8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009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D3F865-9995-4B97-9E88-B7F0A348E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D6D572A-3516-4F1C-8985-6C687F1AC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18FC-EB5F-40E0-A0D0-2B82649A6FC8}" type="datetimeFigureOut">
              <a:rPr lang="nl-NL" smtClean="0"/>
              <a:t>4-12-2021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554F659-59F9-4002-8B3D-81BF7351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9341150-5474-437B-8D7A-AAB716B56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2B32-6088-450E-9013-7A66FE3AE8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19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3E1A6EB-956D-4F39-8EF9-345EF4B54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18FC-EB5F-40E0-A0D0-2B82649A6FC8}" type="datetimeFigureOut">
              <a:rPr lang="nl-NL" smtClean="0"/>
              <a:t>4-12-2021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50F50D2-1BEB-4D06-87DC-AEE259B69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C8518B-3937-4090-94C0-119F731B0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2B32-6088-450E-9013-7A66FE3AE8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7105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04365-5088-45D8-9A3B-015CEF822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272760-51B3-47D3-B2CC-187F43274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4D53C66-350D-48D3-8686-087628F02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1A66FBD-45F6-4D56-A407-8A96EF777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18FC-EB5F-40E0-A0D0-2B82649A6FC8}" type="datetimeFigureOut">
              <a:rPr lang="nl-NL" smtClean="0"/>
              <a:t>4-12-2021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6BCA9D7-99A5-4ED7-B7F0-E016F369A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0053D65-D37C-43BE-96FD-A56057A22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2B32-6088-450E-9013-7A66FE3AE8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6133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30AE9-2868-4345-9D68-36A26FFF8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7A67153-4EE4-479E-B1DD-F58EA5A5A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D776114-2A15-4A5C-A9E1-04A138F25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0B77F2D-ECEE-4B09-A945-A951A5CDC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18FC-EB5F-40E0-A0D0-2B82649A6FC8}" type="datetimeFigureOut">
              <a:rPr lang="nl-NL" smtClean="0"/>
              <a:t>4-12-2021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0290F80-DAF6-4905-982B-703CF2591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DD08A43-31BD-413A-AF95-EC4E2DFCE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2B32-6088-450E-9013-7A66FE3AE8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0687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80D9C84-D84E-43DF-B355-EEB498323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226A3F-782F-4C3A-A6D8-044ECCB8D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45BDD5-B09C-4ED9-99CC-29F8F63AD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F18FC-EB5F-40E0-A0D0-2B82649A6FC8}" type="datetimeFigureOut">
              <a:rPr lang="nl-NL" smtClean="0"/>
              <a:t>4-12-2021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25AD1E-B43A-4863-A15A-7DF765B397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799658-D6D5-44AC-8B2C-69CE1ED23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92B32-6088-450E-9013-7A66FE3AE8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28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E97C89C-270A-4F9B-BDC2-227ED60996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95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18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748AF9C-D3DE-4B21-BE5D-AC926F3C8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796" y="457200"/>
            <a:ext cx="554240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31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E91C34-4FA4-45EE-B63D-DE70DDCCE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80" r="28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57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076958E-F976-439A-8EC3-480F95F8A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9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9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speelgoed, pop&#10;&#10;Automatisch gegenereerde beschrijving">
            <a:extLst>
              <a:ext uri="{FF2B5EF4-FFF2-40B4-BE49-F238E27FC236}">
                <a16:creationId xmlns:a16="http://schemas.microsoft.com/office/drawing/2014/main" id="{8FCF69CE-AF7E-45DF-8476-E1508B779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29" b="41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14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2C0573-7251-43FF-B198-02B3CD46B4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79" b="41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93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D4C01A98-5E18-43C0-B4FD-B83390A25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9" r="3007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88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9E0D1D2-9B7A-481C-9A02-E09DBE940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2" r="42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59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persoon&#10;&#10;Automatisch gegenereerde beschrijving">
            <a:extLst>
              <a:ext uri="{FF2B5EF4-FFF2-40B4-BE49-F238E27FC236}">
                <a16:creationId xmlns:a16="http://schemas.microsoft.com/office/drawing/2014/main" id="{A76F1DD7-600F-4FD3-8532-E1E221B7F7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09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1873B98-5FFF-4FCE-A2EA-BD554BB33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96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55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196D5E4-A9B5-4440-B9E5-8B26D1D48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4" r="215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13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38BE71C-9B9C-45B8-983F-E1E297B9B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56" y="457200"/>
            <a:ext cx="1126748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53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A9BC680-4892-4807-909B-CC87E34BD3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72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28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&#10;&#10;Automatisch gegenereerde beschrijving">
            <a:extLst>
              <a:ext uri="{FF2B5EF4-FFF2-40B4-BE49-F238E27FC236}">
                <a16:creationId xmlns:a16="http://schemas.microsoft.com/office/drawing/2014/main" id="{EFC30A21-C719-4E40-B672-65FF88692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1" r="90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22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CCE4ABA-AB85-4666-8A8A-A093F2B65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1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EA0DD863-6503-43F7-84F2-0E21A33677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8" r="33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79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0CCC75-1820-426B-9AAD-95577DD7B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72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85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030321F-50BA-4CFC-B959-4687C1D08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60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40AB576-B605-4786-A09A-26495F2F9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2" r="615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50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056BCED-041F-4A5F-B706-4AD828419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1" r="444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338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0</Words>
  <Application>Microsoft Office PowerPoint</Application>
  <PresentationFormat>Breedbeeld</PresentationFormat>
  <Paragraphs>0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Angelique Bos</dc:creator>
  <cp:lastModifiedBy>Angelique Bos</cp:lastModifiedBy>
  <cp:revision>1</cp:revision>
  <dcterms:created xsi:type="dcterms:W3CDTF">2021-12-04T11:17:59Z</dcterms:created>
  <dcterms:modified xsi:type="dcterms:W3CDTF">2021-12-04T12:32:36Z</dcterms:modified>
</cp:coreProperties>
</file>